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9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45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19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9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6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59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3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0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99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3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960C2-6BA8-4D49-BB8A-D6A75B06293A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4CC0B-2A0B-493B-87DA-00D1876D83C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8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 descr="Image result for riesgo electric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23858" t="10813" r="24083" b="10211"/>
          <a:stretch/>
        </p:blipFill>
        <p:spPr>
          <a:xfrm>
            <a:off x="8725987" y="679268"/>
            <a:ext cx="2481944" cy="376512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9974" y="679268"/>
            <a:ext cx="3765124" cy="376512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4"/>
          <a:srcRect l="17108" t="3543" r="19806" b="3200"/>
          <a:stretch/>
        </p:blipFill>
        <p:spPr>
          <a:xfrm>
            <a:off x="901337" y="940525"/>
            <a:ext cx="2403566" cy="355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45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244" y="360168"/>
            <a:ext cx="8360229" cy="603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561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781604" y="-1044247"/>
            <a:ext cx="6453154" cy="903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0247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Andrea Zepeda</cp:lastModifiedBy>
  <cp:revision>4</cp:revision>
  <cp:lastPrinted>2021-07-05T15:18:42Z</cp:lastPrinted>
  <dcterms:created xsi:type="dcterms:W3CDTF">2020-03-26T19:06:03Z</dcterms:created>
  <dcterms:modified xsi:type="dcterms:W3CDTF">2025-01-24T01:36:07Z</dcterms:modified>
</cp:coreProperties>
</file>