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A2E9F9-2ACA-9532-6EBD-D1BC44B11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3C3B1B-57A9-9ED5-30CD-520E7CE42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41F137-BFCF-B9B8-8761-1EA1C5385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D7F0CB-51F2-0A84-A1BD-F2F67BFAA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4E5FCF-7EF0-4B37-675A-9A164FB8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4543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39FA5-5EC4-CB65-C441-D428DA07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35E3BC-3EBA-3675-07C8-27D5408F1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FD715-5113-3AFC-C20C-E9DD5F6D9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F4EDCA-B5CC-3802-5B5F-10406D3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0CCA8E-68E6-7457-0698-EEF11227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349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FAC512-3C2D-9F7D-1A8C-DA6A77D70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D7D59F-65B8-0455-05DA-3EE8D95D0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1014A0-91AD-6F41-7918-1117F35E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D5DD48-D879-A49A-9422-081E608CB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5414F8-3E68-0CDC-D56A-B4250AC17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125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28381-BAF1-A4B4-DC0B-5FFB008F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3600E9-BF3E-D2AB-B8B4-A7CBA72E2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2F92C1-3B51-9BD8-D842-F8892B04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1A3275-5E0F-DCC6-EB69-CB4A8DA3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6DFA7D-BED1-A0A2-1E8A-2CC6C860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475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7BDD2-9BB5-05B9-D24C-D86F315A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8E5434-E4F0-B75C-442B-99A0C785D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902745-C371-5F97-D7C9-170C5481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9669B9-1789-EEB7-5B6F-1DFDCD604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1AD1A6-90D0-5816-900F-D1B518312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222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CA736-5726-C2C4-ED1B-2D0DF4229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D09E86-F4EA-323D-A36F-19C11C851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08BAB8-DF00-39EF-8299-175916945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4BE399-7797-E443-F179-D31F323C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590EF4-93ED-37C2-87BD-3ECC1ACE0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DF2E6E-D6B8-F6B6-778D-69E00FE1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957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874093-078F-1F37-1697-6EF2CBFE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3D243-7A7E-C38D-CE10-3AEAEECA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8A0E8C-CAA3-CA52-3061-FFA7094A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034A31-853D-FAB2-8143-1F344A7D14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A9D104-3357-90B4-D8D7-508F53D02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200613-C78C-2E24-01C7-513FF823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91D7C35-C227-E8E4-607F-C220812FB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3DF01C-17A0-5AD1-AA45-07901AFA8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482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F01D61-3DA8-CE07-9EE1-B87880D27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D32F5A-87F7-3695-1E65-2801764E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279ECF0-026E-EF29-957D-FE2985CE5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ED7016-BC44-C500-8EFD-611D3C2B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621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28C624-AE1F-E897-0B6B-5E643924D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BE7569-5625-5E3B-9CF1-C1A5A25FD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8CA5D27-93F3-F311-CBA1-A56169C0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976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1153D-11A1-93AF-CD02-2A7B5C8B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70141F-55B9-C4C2-011C-537FB2A67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928387-6EFB-CA9A-49F5-B46B00F9D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1312E6-C77A-E958-1712-060F56B6F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FCDC9B-FF9D-7F8E-3CD8-A161EB45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F53FCE-7CCB-8725-1763-6CCEB8CA5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211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E1B690-DC86-E4B3-A5B0-6F899BB86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CBD23E-FAB3-46EA-CA3B-A67676CC8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0D1A95-7E75-4D31-8A30-97795EFFE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93FB31-46B8-ADB7-6BD2-F90FFAAB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AB594C-0802-23C2-9A4F-81335D63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C0C3CD-AECE-684B-E070-628FC316A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24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0721FA7-3957-0729-E2D6-1B8E03B16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89255E-3043-BE4A-7621-4CA9B9E31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8606FB-00B1-8A8B-6899-D77D3ADDF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07B9E-B94E-4F3D-9D29-0D30105145A7}" type="datetimeFigureOut">
              <a:rPr lang="es-CL" smtClean="0"/>
              <a:t>04-07-2023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34878A-C24B-7678-F556-2947BBBF1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38C208-ED51-1DC9-AE66-E6B87A9F2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8F59-BDEF-416B-849A-8E7659845D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429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EC3691D-8781-0EF6-DFCC-E539EC5B4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62" t="6933" r="50692" b="42617"/>
          <a:stretch/>
        </p:blipFill>
        <p:spPr>
          <a:xfrm>
            <a:off x="4197125" y="627791"/>
            <a:ext cx="3848398" cy="508981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43A4304-1297-6A5A-14B4-F1578A9E4B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62" t="6933" r="50692" b="42617"/>
          <a:stretch/>
        </p:blipFill>
        <p:spPr>
          <a:xfrm>
            <a:off x="494523" y="627792"/>
            <a:ext cx="3848398" cy="508981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DD2DD32-7303-DB00-6B82-27972DBA10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62" t="6933" r="50692" b="42617"/>
          <a:stretch/>
        </p:blipFill>
        <p:spPr>
          <a:xfrm>
            <a:off x="8045523" y="627790"/>
            <a:ext cx="3848398" cy="5089817"/>
          </a:xfrm>
          <a:prstGeom prst="rect">
            <a:avLst/>
          </a:prstGeom>
        </p:spPr>
      </p:pic>
      <p:pic>
        <p:nvPicPr>
          <p:cNvPr id="2" name="1 Imagen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35" y="958871"/>
            <a:ext cx="615909" cy="363040"/>
          </a:xfrm>
          <a:prstGeom prst="rect">
            <a:avLst/>
          </a:prstGeom>
        </p:spPr>
      </p:pic>
      <p:pic>
        <p:nvPicPr>
          <p:cNvPr id="3" name="1 Imagen">
            <a:extLst>
              <a:ext uri="{FF2B5EF4-FFF2-40B4-BE49-F238E27FC236}">
                <a16:creationId xmlns:a16="http://schemas.microsoft.com/office/drawing/2014/main" id="{AAA99268-5B70-5977-6898-C4D4793D0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230" y="958871"/>
            <a:ext cx="615909" cy="363040"/>
          </a:xfrm>
          <a:prstGeom prst="rect">
            <a:avLst/>
          </a:prstGeom>
        </p:spPr>
      </p:pic>
      <p:pic>
        <p:nvPicPr>
          <p:cNvPr id="7" name="1 Imagen">
            <a:extLst>
              <a:ext uri="{FF2B5EF4-FFF2-40B4-BE49-F238E27FC236}">
                <a16:creationId xmlns:a16="http://schemas.microsoft.com/office/drawing/2014/main" id="{C79E54E1-B008-7E16-1841-4633F0E44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628" y="955835"/>
            <a:ext cx="615909" cy="3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57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Zepeda</dc:creator>
  <cp:lastModifiedBy>Andrea Zepeda</cp:lastModifiedBy>
  <cp:revision>2</cp:revision>
  <cp:lastPrinted>2023-07-04T21:04:52Z</cp:lastPrinted>
  <dcterms:created xsi:type="dcterms:W3CDTF">2023-06-29T21:57:28Z</dcterms:created>
  <dcterms:modified xsi:type="dcterms:W3CDTF">2023-07-04T21:12:21Z</dcterms:modified>
</cp:coreProperties>
</file>