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95425-DAA2-E230-2C91-AB981C814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C42C1B-1425-6B6C-3D15-A2109A1CD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86DE2D-70C2-860E-D5FD-61363F4CC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7D2448-49BC-B46A-67FA-DCE7CB51C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5BAC6F-15FA-E748-861F-7C31AF8B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005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92DD71-F99A-29A7-4882-D99F76B60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F7558A-3884-034C-645E-D148E04DF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F1AF12-C110-EA83-3DC8-7FDBAB33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30FB91-8E0D-25CB-47DB-23998CEA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145297-78D2-DCDE-52D7-885C22849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9835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AD28EAE-00E4-D494-E3BF-2B13994369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73CD20-8CB3-E150-6ED9-887536F9F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37528F-9297-98C7-FABC-334C97E25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DFD0D6-7D92-8055-47B7-35CC0342A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993D8E-095B-1327-3545-066456AF8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194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A1F56-963E-3695-73E4-49DED7AA9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C3AAF6-12D0-81D2-BEDE-4B1DE71D8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853292-7B98-BA12-4369-2137BED68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5D4306-5038-0EA2-92DF-110DDC65C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8EECC4-9562-DD17-AC8B-32CBF5EC2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7217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112E-6E1F-D2A4-3E6B-78743E8E4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A30E2D-C3C0-A859-9A1D-E6E2326BC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E8E57-EBD2-CD0E-F882-5094FC09C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F93182-D477-A8E3-A1F1-C78658E26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9155C1-17C9-EB39-BE15-A0F935DF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075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3F37D4-2A84-6083-1972-E7842F2F0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5B4FE7-6D33-FEC7-3A41-1C59AD663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843E093-69FA-0326-4DDA-61FC9F70A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CB4F3D-E1D8-F93B-3B9C-986909412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D56239-154D-8583-856C-D6F2C26B9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6E6135-3FCE-8B1D-BB66-706576922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6765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E4C57E-1FEF-B73C-081B-E522932BE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458F03-82AD-45C1-C766-13409D557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6B9DD5-C66E-8E8E-E6EE-DA3474D0C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16FE77B-49FA-3802-00EB-F9CD5CE6B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B50E657-DB09-8A51-DD48-D7B8DA9E9C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926764C-5E38-5DD4-DFB7-8805CB67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2B4D96E-C9C7-E493-B86D-01E89351A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D52B30F-6D08-C192-0DD4-8C8869C24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735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CA9CF-81DC-A072-9B70-1D6C759C1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E4A114-443A-5A5F-82F3-D0DBA4636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73D4AB-1A42-5F23-42C7-BED41EB29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34B502-45A0-3D1C-20BE-4E9B90B4D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364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87EB7B-1F79-146C-EF9E-F0857BD49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CA18A3D-992F-CBD9-70F3-65D264698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B6762C6-1876-20BB-B27E-4589D3306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006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40B5A2-156F-60E2-4CDD-E170B20A9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8849E1-B886-E57C-E487-39A573687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74E786-97EB-DDFB-012C-D671DB41D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DC3C52-6D13-4D09-C3D9-FD220ED0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412A8D-59F7-A771-7A4B-E5DB1B2D7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A4CF9B-478B-A87F-234D-D30DA9BCE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70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E3541B-E1BF-F993-8EA2-66121EAFC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A0AA7E-6414-ACAB-478A-6EBA408130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29C332-689C-BDA1-8881-080AF3C7B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F9D4D0-F62F-CB5F-4F42-7A22D707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9A88BE-5821-BEB5-234E-8F600F000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1B9DC3-5966-2E22-0CB2-0392BCE9F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458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04BA2D2-542F-2882-6FD3-174AEEEB1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5CEDEE-530E-62E0-1F09-AD8F860A1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C43151-E850-EBDB-607D-7AE6C6B443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8F0D4A-BEDF-4628-AF81-C5C636D359BC}" type="datetimeFigureOut">
              <a:rPr lang="es-ES" smtClean="0"/>
              <a:t>23/01/2025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ADA44E-63E6-80AF-5883-7A806FE84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E62B99-BD64-9516-1996-E35EEA649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A3415-C784-4924-BA23-B863C080DC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344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92703E0-07B5-5E45-F3EB-F10AB87D24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391" y="1699971"/>
            <a:ext cx="4963218" cy="345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0075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Zepeda</dc:creator>
  <cp:lastModifiedBy>Andrea Zepeda</cp:lastModifiedBy>
  <cp:revision>1</cp:revision>
  <dcterms:created xsi:type="dcterms:W3CDTF">2025-01-24T01:31:06Z</dcterms:created>
  <dcterms:modified xsi:type="dcterms:W3CDTF">2025-01-24T01:31:47Z</dcterms:modified>
</cp:coreProperties>
</file>