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B1A80-7D49-BC5B-E188-1E15422D0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1B99F1-A677-572E-6137-569B7BA82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3CA792-BB2D-56B6-7F9B-A4012727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310FB-40B0-F276-2F52-CA04F0F27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654C44-0B83-3E30-B338-DFD2CB3B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57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1893F5-6CC7-B488-DD80-CE10CBFA7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3335D9-85DA-A1DC-CFEC-98068A97E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DD48EB-E4C7-39DC-381C-2EF578878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5E7047-AB36-78A3-AE63-445A69D5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05D76E-4581-1E6E-88BD-7FDBBED00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085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D8F4B0-69AF-02B5-C85A-EA5B6C9B3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1E0B41-8FB6-DE14-979B-3F5671E83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6563F2-720B-B63C-1B85-790372AA1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30CE0C-A3EE-7DF8-C509-421EE0D73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91A482-8877-D787-EB46-06473B59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96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0585B-26A2-841F-EF58-9A594950E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B9F3BF-A9D9-E02C-86C1-2076E4468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2D5D4E-CDDD-C612-EF75-0010E41A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6EC3F-02E8-4E32-C89A-8F43ED5C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ADD0BB-6C75-B6F8-7352-5ED433818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475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D801E1-4CA8-DF11-494A-2EA43BE1F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2937FB-F53C-570B-5BA0-71E4875E4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E4AD50-87A0-5408-F28D-FFD21C5A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99ADBE-E543-72A0-647E-A7B9823B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EAB41F-0FF8-270E-C744-4C4E3B8B7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45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C84CA2-967E-60F8-3B49-7AADDE7C6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968710-8187-6D5F-FDC0-909650CDAB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79A4B1-5853-FD06-F2B6-A8AA0BE52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1ACC6D-214B-7383-1BB3-AF84C6F95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EB4DBB-2A71-423C-8FA7-195A9C97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389596-C7F3-6772-DBC4-633DEC50C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94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A32A7-F9BE-351D-36CF-76850C8C0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84EDEF-A4A8-ED73-44DC-8C8C01FE5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B112CF-CB5B-9CCE-B4AF-997C7ABBD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D65744-F8E2-6052-C7F4-CFB265C69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CF8881-3307-A0F6-CAF6-9636F0336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3BA3986-58C7-A76E-094B-CE7957521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6597B53-464B-BB6E-E9DE-1A8F6654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03D804-8D2D-921A-34DE-02312BB7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05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1A04B-DA27-C1C6-7CAF-869A6C5D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E97F985-77E6-455E-CD55-9C894AAD8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428536C-0B80-C610-0EE8-7978DC92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24EB52A-5DA8-418E-9987-8BD380481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53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46FFFA1-B9B4-1F5A-9B99-92582FBF4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01BDC3-73BF-2346-F377-336C13A20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122C77-A199-B252-7D65-CFA9065D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532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39404-2855-16DA-67FD-E5B535F1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993455-E7A0-ACF0-0B0B-6D06034D1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5E1EED-A400-BBA3-D4F9-96ED55B2D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CEB58B-2176-D676-98B0-20C6F439C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CF7054-C0D2-098B-1D3F-528D7BDD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D1CAEA-1A5F-2061-69D9-38379C790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341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15787-0A07-4DBE-100C-C61D97F20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04947D9-DC04-507B-2E55-FE5DEAC61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1B0879-25B9-5C0F-B4F4-358BAC86D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7D17A2-29C1-2BDD-2A5B-6DBCF6081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61A198-DF2A-B489-8789-05A58E6B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F8652D-AAC3-8FEA-49EB-C0121E98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854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9CD6D5-A6BB-286C-8CEA-D1C6520C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3FD957-F898-CB8D-673B-68F734804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CFA5A5-C4CA-24A5-B64B-EF973CD74E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DBD0C0-1FCD-4D71-810C-AA07515DDDB7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8D4429-6570-2D7C-406D-2F6D2BC68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FE5A19-188C-C6AF-1D37-ECAF9BE46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0A94E1-9C9E-4132-AB70-A25068A1DF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545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CAFBAC4E-54E6-0047-6C99-8E93D07D3926}"/>
              </a:ext>
            </a:extLst>
          </p:cNvPr>
          <p:cNvSpPr/>
          <p:nvPr/>
        </p:nvSpPr>
        <p:spPr>
          <a:xfrm>
            <a:off x="4506686" y="1719943"/>
            <a:ext cx="3363685" cy="3341914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Presentación de PowerPoint">
            <a:extLst>
              <a:ext uri="{FF2B5EF4-FFF2-40B4-BE49-F238E27FC236}">
                <a16:creationId xmlns:a16="http://schemas.microsoft.com/office/drawing/2014/main" id="{2D45EB88-2100-6D53-6C8D-7F343414EE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494"/>
          <a:stretch/>
        </p:blipFill>
        <p:spPr bwMode="auto">
          <a:xfrm>
            <a:off x="4983615" y="2266160"/>
            <a:ext cx="2409825" cy="124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597137E-1011-4867-B6AB-B1014515B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659" y="4199590"/>
            <a:ext cx="1244372" cy="677209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D7DC51AE-B982-81AF-9162-5A1E0A1D90B5}"/>
              </a:ext>
            </a:extLst>
          </p:cNvPr>
          <p:cNvSpPr/>
          <p:nvPr/>
        </p:nvSpPr>
        <p:spPr>
          <a:xfrm>
            <a:off x="4654873" y="3317923"/>
            <a:ext cx="306730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YO CUIDO </a:t>
            </a:r>
          </a:p>
          <a:p>
            <a:pPr algn="ctr"/>
            <a:r>
              <a:rPr lang="es-E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MIS MANOS</a:t>
            </a:r>
            <a:endParaRPr lang="es-ES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23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Zepeda</dc:creator>
  <cp:lastModifiedBy>Andrea Zepeda</cp:lastModifiedBy>
  <cp:revision>1</cp:revision>
  <dcterms:created xsi:type="dcterms:W3CDTF">2025-01-24T02:46:45Z</dcterms:created>
  <dcterms:modified xsi:type="dcterms:W3CDTF">2025-01-24T02:51:01Z</dcterms:modified>
</cp:coreProperties>
</file>