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9BC6-415B-4775-9DB0-310BC84ACC0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5C4D-26C0-40AD-BE52-2C9F697FB2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0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9BC6-415B-4775-9DB0-310BC84ACC0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5C4D-26C0-40AD-BE52-2C9F697FB2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2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9BC6-415B-4775-9DB0-310BC84ACC0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5C4D-26C0-40AD-BE52-2C9F697FB2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5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9BC6-415B-4775-9DB0-310BC84ACC0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5C4D-26C0-40AD-BE52-2C9F697FB2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0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9BC6-415B-4775-9DB0-310BC84ACC0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5C4D-26C0-40AD-BE52-2C9F697FB2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5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9BC6-415B-4775-9DB0-310BC84ACC0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5C4D-26C0-40AD-BE52-2C9F697FB2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6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9BC6-415B-4775-9DB0-310BC84ACC0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5C4D-26C0-40AD-BE52-2C9F697FB2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4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9BC6-415B-4775-9DB0-310BC84ACC0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5C4D-26C0-40AD-BE52-2C9F697FB2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6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9BC6-415B-4775-9DB0-310BC84ACC0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5C4D-26C0-40AD-BE52-2C9F697FB2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1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9BC6-415B-4775-9DB0-310BC84ACC0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5C4D-26C0-40AD-BE52-2C9F697FB2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0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9BC6-415B-4775-9DB0-310BC84ACC0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5C4D-26C0-40AD-BE52-2C9F697FB2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1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79BC6-415B-4775-9DB0-310BC84ACC0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B5C4D-26C0-40AD-BE52-2C9F697FB2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9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5446"/>
            <a:ext cx="2261054" cy="22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470" y="304800"/>
            <a:ext cx="2105025" cy="21717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38555" t="22054" r="50803" b="57410"/>
          <a:stretch/>
        </p:blipFill>
        <p:spPr>
          <a:xfrm>
            <a:off x="5316582" y="304800"/>
            <a:ext cx="1886352" cy="20465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63855" t="61696" r="26708" b="20804"/>
          <a:stretch/>
        </p:blipFill>
        <p:spPr>
          <a:xfrm>
            <a:off x="7202935" y="396242"/>
            <a:ext cx="1941066" cy="1793966"/>
          </a:xfrm>
          <a:prstGeom prst="rect">
            <a:avLst/>
          </a:prstGeom>
        </p:spPr>
      </p:pic>
      <p:pic>
        <p:nvPicPr>
          <p:cNvPr id="1032" name="Picture 8" descr="Image result for nfpa 14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2"/>
          <a:stretch/>
        </p:blipFill>
        <p:spPr bwMode="auto">
          <a:xfrm>
            <a:off x="4087494" y="3450343"/>
            <a:ext cx="2042781" cy="209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gas inflamable 2 nfp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58" y="3388794"/>
            <a:ext cx="2261054" cy="22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4">
            <a:extLst>
              <a:ext uri="{FF2B5EF4-FFF2-40B4-BE49-F238E27FC236}">
                <a16:creationId xmlns:a16="http://schemas.microsoft.com/office/drawing/2014/main" id="{E3AE22C9-890C-452F-6068-575483E141A5}"/>
              </a:ext>
            </a:extLst>
          </p:cNvPr>
          <p:cNvSpPr txBox="1">
            <a:spLocks/>
          </p:cNvSpPr>
          <p:nvPr/>
        </p:nvSpPr>
        <p:spPr>
          <a:xfrm>
            <a:off x="-367030" y="52276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Letreros rombos</a:t>
            </a:r>
          </a:p>
        </p:txBody>
      </p:sp>
      <p:pic>
        <p:nvPicPr>
          <p:cNvPr id="3" name="Imagen 2" descr="Image result for rombo gas comprimido inflamable">
            <a:extLst>
              <a:ext uri="{FF2B5EF4-FFF2-40B4-BE49-F238E27FC236}">
                <a16:creationId xmlns:a16="http://schemas.microsoft.com/office/drawing/2014/main" id="{8E0A1263-874A-27A8-17A8-8AA04068096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8" y="2758375"/>
            <a:ext cx="2784202" cy="2784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216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275" t="2768" r="24800" b="13839"/>
          <a:stretch/>
        </p:blipFill>
        <p:spPr>
          <a:xfrm>
            <a:off x="741317" y="273922"/>
            <a:ext cx="7661365" cy="631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7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rombo 9 nfpa">
            <a:extLst>
              <a:ext uri="{FF2B5EF4-FFF2-40B4-BE49-F238E27FC236}">
                <a16:creationId xmlns:a16="http://schemas.microsoft.com/office/drawing/2014/main" id="{AB9DF44C-7BAA-00BD-AE80-590D4508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11" y="1881051"/>
            <a:ext cx="2810691" cy="28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2ABA0A99-6AE9-B502-1382-DEC7AB3FD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178117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dirty="0"/>
              <a:t>Riesgos de Salud </a:t>
            </a:r>
          </a:p>
        </p:txBody>
      </p:sp>
    </p:spTree>
    <p:extLst>
      <p:ext uri="{BB962C8B-B14F-4D97-AF65-F5344CB8AC3E}">
        <p14:creationId xmlns:p14="http://schemas.microsoft.com/office/powerpoint/2010/main" val="57894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"/>
          <p:cNvSpPr>
            <a:spLocks noChangeArrowheads="1"/>
          </p:cNvSpPr>
          <p:nvPr/>
        </p:nvSpPr>
        <p:spPr bwMode="auto">
          <a:xfrm>
            <a:off x="237551" y="761930"/>
            <a:ext cx="8560632" cy="5243716"/>
          </a:xfrm>
          <a:prstGeom prst="rect">
            <a:avLst/>
          </a:prstGeom>
          <a:solidFill>
            <a:srgbClr val="FFFF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n-US" sz="1350" dirty="0">
              <a:latin typeface="Arial" panose="020B0604020202020204" pitchFamily="34" charset="0"/>
            </a:endParaRPr>
          </a:p>
        </p:txBody>
      </p:sp>
      <p:pic>
        <p:nvPicPr>
          <p:cNvPr id="1033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091" y="4595161"/>
            <a:ext cx="2341819" cy="112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14300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1588" y="1570123"/>
            <a:ext cx="9082413" cy="236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6773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JAULA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6773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SUSTANCIAS QUÍMICAS</a:t>
            </a:r>
            <a:endParaRPr lang="en-US" altLang="en-US" sz="77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143001" y="15760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5545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933" y="1127376"/>
            <a:ext cx="6270172" cy="452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6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530" t="10553" r="27007" b="15406"/>
          <a:stretch/>
        </p:blipFill>
        <p:spPr>
          <a:xfrm>
            <a:off x="1098708" y="1244483"/>
            <a:ext cx="3242855" cy="436903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F5AEADB-34F2-35DA-FC07-A2D96F648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874" y="1602444"/>
            <a:ext cx="3152251" cy="315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30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C5802-6DF3-9216-572F-CBC64E814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">
            <a:extLst>
              <a:ext uri="{FF2B5EF4-FFF2-40B4-BE49-F238E27FC236}">
                <a16:creationId xmlns:a16="http://schemas.microsoft.com/office/drawing/2014/main" id="{C6F2949C-FEEC-D5D0-C955-66B63FCB0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172" y="807142"/>
            <a:ext cx="8560632" cy="5243716"/>
          </a:xfrm>
          <a:prstGeom prst="rect">
            <a:avLst/>
          </a:prstGeom>
          <a:solidFill>
            <a:srgbClr val="FFFF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n-US" sz="1350" dirty="0">
              <a:latin typeface="Arial" panose="020B0604020202020204" pitchFamily="34" charset="0"/>
            </a:endParaRPr>
          </a:p>
        </p:txBody>
      </p:sp>
      <p:pic>
        <p:nvPicPr>
          <p:cNvPr id="1033" name="Imagen 4">
            <a:extLst>
              <a:ext uri="{FF2B5EF4-FFF2-40B4-BE49-F238E27FC236}">
                <a16:creationId xmlns:a16="http://schemas.microsoft.com/office/drawing/2014/main" id="{FA26F90C-2E2F-5A6B-A5CD-4730812F6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091" y="4595161"/>
            <a:ext cx="2341819" cy="112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FC6FA729-862A-E068-C9A0-9B7666E0C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947D1496-5D34-F569-8E46-FF8B4C509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5849"/>
            <a:ext cx="9082413" cy="340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6773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ALMACENAMIENTO DE MUESTRAS PERFORACIÓN </a:t>
            </a:r>
            <a:endParaRPr lang="en-US" altLang="en-US" sz="77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0AB1BFCA-18B8-DC4A-2A0E-282483CBA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15760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24392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F7B69-1C2F-5D5A-1FDE-9A4568C02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">
            <a:extLst>
              <a:ext uri="{FF2B5EF4-FFF2-40B4-BE49-F238E27FC236}">
                <a16:creationId xmlns:a16="http://schemas.microsoft.com/office/drawing/2014/main" id="{1E78A568-F032-213C-7D32-6A9A6A230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51" y="761930"/>
            <a:ext cx="8560632" cy="5243716"/>
          </a:xfrm>
          <a:prstGeom prst="rect">
            <a:avLst/>
          </a:prstGeom>
          <a:solidFill>
            <a:srgbClr val="FFFF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1350" dirty="0">
                <a:latin typeface="Arial" panose="020B0604020202020204" pitchFamily="34" charset="0"/>
              </a:rPr>
              <a:t>28</a:t>
            </a:r>
          </a:p>
        </p:txBody>
      </p:sp>
      <p:pic>
        <p:nvPicPr>
          <p:cNvPr id="1033" name="Imagen 4">
            <a:extLst>
              <a:ext uri="{FF2B5EF4-FFF2-40B4-BE49-F238E27FC236}">
                <a16:creationId xmlns:a16="http://schemas.microsoft.com/office/drawing/2014/main" id="{E36A97E7-77EA-A09B-B0D6-63814B9A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091" y="4595161"/>
            <a:ext cx="2341819" cy="112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12730B6-70A3-E01D-DA56-F09550F02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CE0167F7-2A5F-5508-C169-96C0D0C67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88" y="1570123"/>
            <a:ext cx="9082413" cy="236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6773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ALMACENAMIENTO DE MUESTRAS CALICATAS </a:t>
            </a:r>
            <a:endParaRPr lang="en-US" altLang="en-US" sz="77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CCCA3C65-00E2-6204-BEFE-3D90505A6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15760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01272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993D2-494C-A913-B02B-85080C6BD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">
            <a:extLst>
              <a:ext uri="{FF2B5EF4-FFF2-40B4-BE49-F238E27FC236}">
                <a16:creationId xmlns:a16="http://schemas.microsoft.com/office/drawing/2014/main" id="{34EEA987-80B9-DE1E-F913-E46E92F72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84" y="890201"/>
            <a:ext cx="8560632" cy="5243716"/>
          </a:xfrm>
          <a:prstGeom prst="rect">
            <a:avLst/>
          </a:prstGeom>
          <a:solidFill>
            <a:srgbClr val="FFFF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n-US" sz="1350" dirty="0">
              <a:latin typeface="Arial" panose="020B0604020202020204" pitchFamily="34" charset="0"/>
            </a:endParaRPr>
          </a:p>
        </p:txBody>
      </p:sp>
      <p:pic>
        <p:nvPicPr>
          <p:cNvPr id="1033" name="Imagen 4">
            <a:extLst>
              <a:ext uri="{FF2B5EF4-FFF2-40B4-BE49-F238E27FC236}">
                <a16:creationId xmlns:a16="http://schemas.microsoft.com/office/drawing/2014/main" id="{F7F0F521-355D-7D2A-6ECF-FD9FEE5F9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091" y="4595161"/>
            <a:ext cx="2341819" cy="112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27C86CFE-CCE4-1A30-80D4-9B1101C87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0F8E09C1-5848-FE54-94B8-140C239B5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87" y="2441836"/>
            <a:ext cx="9082413" cy="131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6773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DE BALANZA</a:t>
            </a:r>
            <a:endParaRPr lang="en-US" altLang="en-US" sz="77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54E908A1-4DD8-952C-829B-98D0A087B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15760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578369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6889</TotalTime>
  <Words>20</Words>
  <Application>Microsoft Office PowerPoint</Application>
  <PresentationFormat>Presentación en pantalla (4:3)</PresentationFormat>
  <Paragraphs>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Riesgos de Salud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Andrea Zepeda</cp:lastModifiedBy>
  <cp:revision>9</cp:revision>
  <dcterms:created xsi:type="dcterms:W3CDTF">2019-09-06T03:42:56Z</dcterms:created>
  <dcterms:modified xsi:type="dcterms:W3CDTF">2025-01-28T20:40:42Z</dcterms:modified>
</cp:coreProperties>
</file>