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B7F2B8-C69C-4418-AE6F-66DD0DA7BB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CF9DDA-02A7-4E24-A7F2-A165FD019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C70FD7-B412-4786-870C-D483BAE67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D6FCB0-AC4C-4DE2-8695-C159C8ADF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13715E-664B-4045-A2D5-8FDB0E442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513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6BF4BC-8374-4983-9160-CDE43CDC0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C194A24-FB4E-4B7B-9FED-09BBE028F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8CC923-6238-4C40-803D-C3C703B09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23BC78-9382-4CAB-828C-C48FB4EC0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2D02B8-370B-4380-B345-43A52D5F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4116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DE28B16-8FB6-44F4-B6F5-A077518EE4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68002A-D721-46F2-BC5C-004C06063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D403DB-3DE0-4A1E-9F8C-8BFFF3851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22A7F7-5899-4C73-8BCE-E28D7B939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2F59BB-738A-4D53-B0B5-44B4A046C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215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BC0A50-429C-40FC-8921-F9C436292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3362E5-2EB9-4F81-8047-DA26C215C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6EC6E9-F1DB-424A-9D88-6D2F40990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021484-9BEE-4D4C-AA2C-2A575C17F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BB2F25-E756-4B83-AC3B-07594DAD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666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E2E7A1-6FA7-416A-9156-E6FF15389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634DC9-EE7C-4960-A568-117AA9B43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FF3C1E-7451-40CA-B5EC-3A571818A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851054-D11E-45CE-AD76-E75B43275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F1B88E-B412-4F3D-BEFC-6B433E82D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234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6DB6E-5746-4405-BF18-880B29519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09D608-A6F6-435C-B954-1901EB5B0F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E725720-E00C-40B6-8011-4C3A9FC77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11CE5B-C67F-4167-A184-1D5ECD13F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CD7D09-FD44-47AD-BAA2-A02D78BBE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893558-76F0-4212-ADBB-DCBB11255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861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4A634C-291B-423C-B4A7-FA21A0F65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34A2B4-1C35-4AAA-ACC4-B1AD433CE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7EE0F4A-9661-4B3B-95E4-F8A6CAB05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B0C833-815C-4538-AEB1-AA24AE251D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1CD0FDF-9F2F-4251-A95E-B29810952C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DA02032-58CA-4158-A8D9-2959E23BA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D076DF0-EF9A-4E0F-8F66-0BE5EF32B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FB2433C-C276-4502-A885-639F013B0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9497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F50F6-F8E5-4036-86B2-220F00886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B9076C7-2C02-4289-87CD-3CB790E5D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74943A7-F92C-4C23-AF0C-77544DC27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DA802A-3419-4B55-A8B8-73882C2A9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772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8496843-19B6-4723-A828-3F1DDD5CF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133E49A-0B77-4533-AFD5-09969F42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216DE6A-ADE4-422C-B1D3-38F7A630D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699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EF2362-8535-4731-B49F-0D8A55949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95BD5C-C38D-4C65-91D5-B964D7C38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68875DC-E383-4FCE-9337-1A83933F5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F8AA48-B7D4-4D6E-A050-EFAA38F87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2D1512-9218-4F59-9A4E-9BC8D50E3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DD0F88-1821-4296-937E-C023FECB7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000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FFC47-A5B9-4ABB-B25A-751A3C88B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DA3488C-7DBA-4049-A7C7-B37523BF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692A69B-003B-42AE-9CFC-AD8C37ED5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0FD7E9-46BF-4A34-AB94-EB047D3EF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FFF0E03-C3DB-48E9-8531-0845E0193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696ACF-527E-41A7-BA90-819575255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5015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A85922A-C8C6-4D77-AE20-45726EB6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7FB416-FDBF-4C0E-B820-58FC7A7557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B2D5C0-9170-41E0-A835-453A719E40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D7DF6-E7F3-4466-801C-286222A78653}" type="datetimeFigureOut">
              <a:rPr lang="es-CL" smtClean="0"/>
              <a:t>21-02-2022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CC1DF3-2F8C-4235-B2C6-B5FBC63D28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2CFC5B-7C7E-4137-BCFF-5B59A1C97F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51E95-485F-4B5F-BB96-F2FA8E0CADF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596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15A24A89-AC95-44D6-92D1-B9CA120DD362}"/>
              </a:ext>
            </a:extLst>
          </p:cNvPr>
          <p:cNvSpPr/>
          <p:nvPr/>
        </p:nvSpPr>
        <p:spPr>
          <a:xfrm>
            <a:off x="1915064" y="1130060"/>
            <a:ext cx="6262778" cy="3916393"/>
          </a:xfrm>
          <a:prstGeom prst="rect">
            <a:avLst/>
          </a:prstGeom>
          <a:solidFill>
            <a:srgbClr val="FF0000"/>
          </a:solidFill>
          <a:ln w="28575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aphicFrame>
        <p:nvGraphicFramePr>
          <p:cNvPr id="5" name="Tabla 5">
            <a:extLst>
              <a:ext uri="{FF2B5EF4-FFF2-40B4-BE49-F238E27FC236}">
                <a16:creationId xmlns:a16="http://schemas.microsoft.com/office/drawing/2014/main" id="{E1712382-9D20-4B01-BAD7-52B59A60BC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526124"/>
              </p:ext>
            </p:extLst>
          </p:nvPr>
        </p:nvGraphicFramePr>
        <p:xfrm>
          <a:off x="2035837" y="1233581"/>
          <a:ext cx="6038488" cy="3718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9244">
                  <a:extLst>
                    <a:ext uri="{9D8B030D-6E8A-4147-A177-3AD203B41FA5}">
                      <a16:colId xmlns:a16="http://schemas.microsoft.com/office/drawing/2014/main" val="2885663931"/>
                    </a:ext>
                  </a:extLst>
                </a:gridCol>
                <a:gridCol w="3019244">
                  <a:extLst>
                    <a:ext uri="{9D8B030D-6E8A-4147-A177-3AD203B41FA5}">
                      <a16:colId xmlns:a16="http://schemas.microsoft.com/office/drawing/2014/main" val="2562985410"/>
                    </a:ext>
                  </a:extLst>
                </a:gridCol>
              </a:tblGrid>
              <a:tr h="712542">
                <a:tc gridSpan="2">
                  <a:txBody>
                    <a:bodyPr/>
                    <a:lstStyle/>
                    <a:p>
                      <a:pPr algn="ctr"/>
                      <a:r>
                        <a:rPr lang="es-CL" sz="4000" dirty="0">
                          <a:solidFill>
                            <a:srgbClr val="FF0000"/>
                          </a:solidFill>
                          <a:latin typeface="Browallia New" panose="020B0502040204020203" pitchFamily="34" charset="-34"/>
                          <a:cs typeface="Browallia New" panose="020B0502040204020203" pitchFamily="34" charset="-34"/>
                        </a:rPr>
                        <a:t>ALARMA SONORA</a:t>
                      </a:r>
                    </a:p>
                    <a:p>
                      <a:pPr algn="ctr"/>
                      <a:r>
                        <a:rPr lang="es-CL" sz="1100" dirty="0">
                          <a:solidFill>
                            <a:srgbClr val="FF0000"/>
                          </a:solidFill>
                          <a:latin typeface="Browallia New" panose="020B0502040204020203" pitchFamily="34" charset="-34"/>
                          <a:cs typeface="Browallia New" panose="020B0502040204020203" pitchFamily="34" charset="-34"/>
                        </a:rPr>
                        <a:t>T-HSE-HS-157</a:t>
                      </a:r>
                      <a:endParaRPr lang="es-CL" sz="5400" dirty="0">
                        <a:solidFill>
                          <a:srgbClr val="FF0000"/>
                        </a:solidFill>
                        <a:latin typeface="Browallia New" panose="020B0502040204020203" pitchFamily="34" charset="-34"/>
                        <a:cs typeface="Browallia New" panose="020B0502040204020203" pitchFamily="34" charset="-34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291685"/>
                  </a:ext>
                </a:extLst>
              </a:tr>
              <a:tr h="712542"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1 TOQUE DE LA BOCINA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ACCIDENTE A PERSONA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477457"/>
                  </a:ext>
                </a:extLst>
              </a:tr>
              <a:tr h="712542"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2 TOQUES DE LA BOCINA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INCENDIO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716598"/>
                  </a:ext>
                </a:extLst>
              </a:tr>
              <a:tr h="712542"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3 TOQUES DE LA BOCINA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EMERGENCIA AMBIENTAL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539666"/>
                  </a:ext>
                </a:extLst>
              </a:tr>
              <a:tr h="712542"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4 TOQUES DE LA  BOCINA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L" dirty="0">
                          <a:solidFill>
                            <a:schemeClr val="bg1"/>
                          </a:solidFill>
                        </a:rPr>
                        <a:t>SISMO, TERREMOTO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853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85173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32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Browallia New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Zepeda</dc:creator>
  <cp:lastModifiedBy>Andrea Zepeda</cp:lastModifiedBy>
  <cp:revision>2</cp:revision>
  <dcterms:created xsi:type="dcterms:W3CDTF">2022-02-21T22:03:12Z</dcterms:created>
  <dcterms:modified xsi:type="dcterms:W3CDTF">2022-02-21T22:53:17Z</dcterms:modified>
</cp:coreProperties>
</file>