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1F0D0B-E8CE-25D5-D09C-5798F0908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8550B4-8E83-708B-FB94-9EF2C5B78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5927C6-B046-6ABA-21C9-4804EB5B0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D19FB8-7C0F-A8EC-A344-338045F4A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C709F3-86EA-0835-CF78-1D7E7E104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583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3A1B2-8095-3E69-E2AF-EBF2679B4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C915C1-F610-BBF9-8EFF-0EC60513B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B54715-689A-447E-F6FA-C14F6F1A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A7778B-C76B-66F1-8DED-CA6043D65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8266C1-8A8D-28C3-843B-8810508C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83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558A8D-F9A9-3D4E-1421-38624C62A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6192D53-1C76-3A5A-5F75-C99DC163A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B8E6F3-0F2C-36E3-B930-34650F56B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947FBA-4862-B7B1-41E1-7C667D19E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B484EA-511F-FD54-A971-DCBE17842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5EBD78-52A3-75BB-35F1-06130EE82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ABCC0A-4DBE-D52F-FBF5-866AA954D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EB43A6-5A45-85D1-5F62-E47209A3F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1D2EF-C3F7-E3CB-7B2D-74774E30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E24EEF-41A8-8929-2699-527644DE1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11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4A810-B7C9-8FDD-3871-EBF93045B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A05C338-A5B3-6998-CA7E-B9DDF1AD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36110-5C06-8737-52F6-16B82920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54B6D2-2945-03F1-A9FA-BF840494A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6B6160-3C62-286D-AEE6-448879ED5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495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2F6E7F-70D3-FE8E-9EC5-0DEED08F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F82637-C586-D66C-CAC9-E1D52F3DF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5E0446-0B75-271B-C718-179403449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1779E0-CAC1-FD39-BE85-CE6149B82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B85FD6-AE46-8339-86FB-D67F18742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FF9081-BC62-06AE-C816-B0E609EF2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587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653A4-8BF1-58ED-2587-6BE7BBD03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BDD4B8-18B5-E89E-B3D5-06A440D2B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E1342D-3C5F-041E-3430-B256744BC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ADAE32B-0EC8-0F96-AD57-BCF8864981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A83551D-313F-94D3-90F4-4D3A92420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CB8FCE-80E4-889B-6996-08843419A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6E2BF60-59A8-46D7-F85C-EBB05C61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5BC376-97A4-AF60-5C16-D5771B41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2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9E311-8D70-091B-8C81-3242F91CD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4CC26B-F3FB-0009-19BD-C3018E8C8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57D4F45-FC5C-E37F-5555-5E390C9EA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92F8A8-7A29-238D-15E1-B846F1FD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183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183E152-6A41-6689-4006-4CC5974E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127A347-3D0C-6BDC-8E4D-AEC11531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7C5229-3527-1AF7-8467-2E504E058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1248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6630C-1EB4-C7F0-DAB6-AF7655F6D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FAF976-05ED-33AE-FC9E-4E451F4C3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ABF952-B912-8749-C8D0-7D84334A5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7715E1-D75F-FBD1-87DE-7BDD48749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70FB9E-D179-C180-C2FA-1215117E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1378E5-416B-69FC-E17C-0BDB421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579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0F7363-2EE6-2C5E-9394-8822D2BC1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9800AD-1B80-BDEE-333A-8B811C56E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424F8A-DC7B-E16B-4830-7B551AC69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797D7C-BAE2-2142-9DC6-0C835AC79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D14CC1-4EC4-2193-4552-B6F72CB5C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95DD12-246E-946B-D9FB-65F4E5356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275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B5B58E-2EE5-9786-6B60-F2664870C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674969-6251-50C9-2C4F-AC2A83177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0022C-68CB-5F08-46C7-B132F1D0DA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914F24-9716-49C6-9005-A7660FBC0827}" type="datetimeFigureOut">
              <a:rPr lang="es-ES" smtClean="0"/>
              <a:t>03/03/2025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6C8F83-D95D-EC1F-912A-804F460E0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E9DA1-84AD-79A1-009F-39FFFEACB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3085DF-4AC8-4E24-B04C-34359F72B2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006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EB8092-DA30-F0FC-7C84-173031F21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0943" y="654276"/>
            <a:ext cx="7990114" cy="1871209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Arial Black" panose="020B0A04020102020204" pitchFamily="34" charset="0"/>
              </a:rPr>
              <a:t>POR LA SEGURIDAD </a:t>
            </a:r>
            <a:br>
              <a:rPr lang="es-ES" sz="48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s-ES" sz="4800" dirty="0">
                <a:solidFill>
                  <a:schemeClr val="bg1"/>
                </a:solidFill>
                <a:latin typeface="Arial Black" panose="020B0A04020102020204" pitchFamily="34" charset="0"/>
              </a:rPr>
              <a:t>DE TODOS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DC4428-F2EF-15A8-FB73-74BCFEB73F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974" y="555174"/>
            <a:ext cx="8186056" cy="4528456"/>
          </a:xfrm>
          <a:ln w="25400"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sz="6000" b="1" dirty="0"/>
          </a:p>
          <a:p>
            <a:endParaRPr lang="es-ES" sz="6000" b="1" dirty="0"/>
          </a:p>
          <a:p>
            <a:r>
              <a:rPr lang="es-ES" sz="8600" b="1" dirty="0">
                <a:latin typeface="Arial Black" panose="020B0A04020102020204" pitchFamily="34" charset="0"/>
              </a:rPr>
              <a:t>ESPERAR Y ASEGURAR EL CIERRE TOTAL DEL PORTÓN AL TRASITAR POR EL PASO PEATONAL</a:t>
            </a:r>
          </a:p>
        </p:txBody>
      </p:sp>
    </p:spTree>
    <p:extLst>
      <p:ext uri="{BB962C8B-B14F-4D97-AF65-F5344CB8AC3E}">
        <p14:creationId xmlns:p14="http://schemas.microsoft.com/office/powerpoint/2010/main" val="1067177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POR LA SEGURIDAD  DE TODOS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Zepeda</dc:creator>
  <cp:lastModifiedBy>Andrea Zepeda</cp:lastModifiedBy>
  <cp:revision>1</cp:revision>
  <dcterms:created xsi:type="dcterms:W3CDTF">2025-03-03T15:30:07Z</dcterms:created>
  <dcterms:modified xsi:type="dcterms:W3CDTF">2025-03-03T15:36:58Z</dcterms:modified>
</cp:coreProperties>
</file>